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4"/>
  </p:sldMasterIdLst>
  <p:notesMasterIdLst>
    <p:notesMasterId r:id="rId6"/>
  </p:notesMasterIdLst>
  <p:sldIdLst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023D38-FFBC-E2C2-D214-7162B76BE166}" name="Quick, Linda (CDC/GHC/DGHP)" initials="QL(" userId="S::maq2@cdc.gov::0d533c83-808d-433f-96e1-46f2a324ca7d" providerId="AD"/>
  <p188:author id="{D71DB8A5-77F4-3016-5A88-EDAC4D4F1636}" name="Yard, Ellen E. (CDC/GHC/DGHP)" initials="YEE(" userId="S::IGF8@cdc.gov::19c9ef13-1d29-41fa-9fd7-59de21a7a375" providerId="AD"/>
  <p188:author id="{B692A5F4-97DE-BB51-F96B-B9FECA0E4692}" name="Guerra, Marta (CDC/GHC/DGHP)" initials="G(" userId="S::hzg4@cdc.gov::d7d9e8b8-b328-4938-bdb6-031756c4f46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96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CFAF93-36B6-488C-B068-134AA7197930}" v="1" dt="2025-11-24T23:36:03.0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skerville, Kristin (CDC/GHC/DGHP)" userId="e5846ad4-249e-4a35-baa4-77ba58151c68" providerId="ADAL" clId="{613EFEC5-BEAB-4681-8F18-22D7E4BC25F2}"/>
    <pc:docChg chg="modSld">
      <pc:chgData name="Baskerville, Kristin (CDC/GHC/DGHP)" userId="e5846ad4-249e-4a35-baa4-77ba58151c68" providerId="ADAL" clId="{613EFEC5-BEAB-4681-8F18-22D7E4BC25F2}" dt="2025-11-21T03:10:37.017" v="0" actId="1076"/>
      <pc:docMkLst>
        <pc:docMk/>
      </pc:docMkLst>
      <pc:sldChg chg="modSp mod">
        <pc:chgData name="Baskerville, Kristin (CDC/GHC/DGHP)" userId="e5846ad4-249e-4a35-baa4-77ba58151c68" providerId="ADAL" clId="{613EFEC5-BEAB-4681-8F18-22D7E4BC25F2}" dt="2025-11-21T03:10:37.017" v="0" actId="1076"/>
        <pc:sldMkLst>
          <pc:docMk/>
          <pc:sldMk cId="3859716576" sldId="265"/>
        </pc:sldMkLst>
        <pc:spChg chg="mod">
          <ac:chgData name="Baskerville, Kristin (CDC/GHC/DGHP)" userId="e5846ad4-249e-4a35-baa4-77ba58151c68" providerId="ADAL" clId="{613EFEC5-BEAB-4681-8F18-22D7E4BC25F2}" dt="2025-11-21T03:10:37.017" v="0" actId="1076"/>
          <ac:spMkLst>
            <pc:docMk/>
            <pc:sldMk cId="3859716576" sldId="265"/>
            <ac:spMk id="6" creationId="{55F82B0D-16DB-B637-905F-FEE8F32FF13E}"/>
          </ac:spMkLst>
        </pc:spChg>
      </pc:sldChg>
    </pc:docChg>
  </pc:docChgLst>
  <pc:docChgLst>
    <pc:chgData name="Martel, Lise (CDC/GHC/DGHP)" userId="S::diz0@cdc.gov::fbce038f-8655-4557-9709-9829739673e8" providerId="AD" clId="Web-{9DE91C04-F907-7F44-8626-57AF3BEEF82E}"/>
    <pc:docChg chg="modSld">
      <pc:chgData name="Martel, Lise (CDC/GHC/DGHP)" userId="S::diz0@cdc.gov::fbce038f-8655-4557-9709-9829739673e8" providerId="AD" clId="Web-{9DE91C04-F907-7F44-8626-57AF3BEEF82E}" dt="2025-08-08T13:51:15.494" v="15" actId="14100"/>
      <pc:docMkLst>
        <pc:docMk/>
      </pc:docMkLst>
      <pc:sldChg chg="modSp">
        <pc:chgData name="Martel, Lise (CDC/GHC/DGHP)" userId="S::diz0@cdc.gov::fbce038f-8655-4557-9709-9829739673e8" providerId="AD" clId="Web-{9DE91C04-F907-7F44-8626-57AF3BEEF82E}" dt="2025-08-08T13:51:15.494" v="15" actId="14100"/>
        <pc:sldMkLst>
          <pc:docMk/>
          <pc:sldMk cId="3859716576" sldId="26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C582D-57FA-440E-871D-E05E903132A5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D3FF4-08AF-46DE-8D28-F25B551EB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721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b="0" i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BD3FF4-08AF-46DE-8D28-F25B551EB0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924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6F47D77-FD51-B78E-9697-A18E25F06B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/>
              <a:t>Workshop #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D22B602-52E4-D036-0446-3B946A8D8CC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D4176-B6D4-41B7-48C2-0936CA83333B}"/>
              </a:ext>
            </a:extLst>
          </p:cNvPr>
          <p:cNvSpPr txBox="1"/>
          <p:nvPr/>
        </p:nvSpPr>
        <p:spPr>
          <a:xfrm>
            <a:off x="520953" y="3105834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2D8E6C-6D51-4729-C637-F427A7A2C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458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rgbClr val="E7C2F6"/>
          </a:solidFill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3DDE5-43DB-6819-60A1-F3D03D0BB97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E91E8D-034D-93A4-BF8D-2AE79CF3689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21F133-A657-4C3A-8C25-6EE6CF8F812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5A6E8D-7399-87ED-5775-F6B9EABC7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523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To complete the exercise, </a:t>
            </a:r>
          </a:p>
          <a:p>
            <a:pPr algn="ctr"/>
            <a:r>
              <a:rPr lang="en-US" sz="2800"/>
              <a:t>please turn to your Participant Exercise Book.</a:t>
            </a:r>
            <a:endParaRPr lang="en-US" sz="2800" strike="sngStrik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0DB8A2-6BC2-3575-B00C-A8937C8A6F1E}"/>
              </a:ext>
            </a:extLst>
          </p:cNvPr>
          <p:cNvSpPr txBox="1"/>
          <p:nvPr userDrawn="1"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To complete the exercise, </a:t>
            </a:r>
          </a:p>
          <a:p>
            <a:pPr algn="ctr"/>
            <a:r>
              <a:rPr lang="en-US" sz="2800"/>
              <a:t>please turn to your Participate Exercise Book.</a:t>
            </a:r>
            <a:endParaRPr lang="en-US" sz="2800" strike="sngStrike"/>
          </a:p>
        </p:txBody>
      </p:sp>
    </p:spTree>
    <p:extLst>
      <p:ext uri="{BB962C8B-B14F-4D97-AF65-F5344CB8AC3E}">
        <p14:creationId xmlns:p14="http://schemas.microsoft.com/office/powerpoint/2010/main" val="495502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2FF57C-9C69-54AF-F8B2-BEBC7258011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2D5C3-86B4-2021-98BF-0CEE5CDD82E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9D48D4-75C8-59B7-3925-F10675A6B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483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4CD4AB-5899-EC47-36C7-6280531A51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63DF97-FB46-826E-889B-427B7A0F5A7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DDACD0-D5A9-DCEA-75C8-7066B6E38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539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Heal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pic>
        <p:nvPicPr>
          <p:cNvPr id="8" name="Picture 7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56497B94-BA8A-615F-A310-69C10004D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726634-4910-673A-DA30-7686280E459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D0720C-6B77-83E2-40D2-CB855EA83DB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30E1F-7EF0-EEAA-1E8F-7973FCEE4A4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001A98-CD2F-BF37-8BDB-E6F388E6D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88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F023CA-73B6-B91A-F8EC-8CF0CB10C79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243F1E9-ADA9-6E2A-AB31-594A70AC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111021-4F1D-405C-4F10-B31870C589B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AE977D-16C7-AAB2-4AEB-EB1089E4B5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28FD81-DF63-DFE0-3655-40CF22A2E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572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770386-F95F-461A-72F1-871066C9B93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D9761C-B841-0BFC-50E3-32FA1F43FA7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4FA01-299B-BC8D-9C36-8E7D368F779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409412-CFCD-F3FF-71D8-427A4908D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103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19B4A-B8B6-989A-D46E-007108FA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67ED3-C392-EC61-3599-169B8475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3345"/>
            <a:ext cx="5157787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C667D-414C-9FC8-B69F-22627A5DD04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  <a:p>
            <a:pPr lvl="5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5D03D-24B7-A316-A2BC-01AE2BD269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473345"/>
            <a:ext cx="5183188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1F6D531-FBC4-462D-E18C-EAD2B50B49F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70612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  <a:p>
            <a:pPr lvl="5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F10DB2-E88B-7B35-F4F7-EBA7E7D5FB6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EFBFF7-FE76-582A-10D0-3700E8E83E71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10DA3A-09FB-5DC5-032F-1B5BB3F8FAA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D36ABF-CD83-3C0F-E472-5FE0F4038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909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 sz="2400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0"/>
            <a:r>
              <a:rPr lang="en-US"/>
              <a:t>Level 0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B2EC1A-26AC-AC4C-556E-39528BD4A073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E78E6E-72AF-13CB-576C-7501F4F9058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B32D3-D914-C12F-4126-229E831D19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6EE439-A0E7-D2FF-0910-46428FDA8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00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C36BF7-72A3-3A95-B253-F12F3664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F9BD6A-2650-40B1-B9E2-C19D3A9E45F3}" type="datetimeFigureOut">
              <a:rPr lang="en-US" smtClean="0"/>
              <a:t>11/24/2025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37483-9282-4A70-F92D-1D1CFFE2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B5E6D-5BAD-CC9B-69C9-9CBB45045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A92E28-7647-4757-94FA-8B47E661641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833508-4B97-19F9-5654-F86BA0A727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9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A74EA-FF24-D258-AA73-6CB93340F63C}"/>
              </a:ext>
            </a:extLst>
          </p:cNvPr>
          <p:cNvSpPr/>
          <p:nvPr/>
        </p:nvSpPr>
        <p:spPr>
          <a:xfrm>
            <a:off x="9540691" y="6196031"/>
            <a:ext cx="2651760" cy="731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17499-96E7-3335-CB25-D67CC5E5DC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26A8E7-12C8-E575-B4A7-1418AB17E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327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851013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/>
              <a:t>Workshop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13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563C3A-6C07-DF13-2F88-3EB1DF7784C8}"/>
              </a:ext>
            </a:extLst>
          </p:cNvPr>
          <p:cNvSpPr/>
          <p:nvPr/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01D2E6-8E45-127C-9D69-66B4258EC3A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BC32A3-A65C-DA8F-ABD4-BC975F9F471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8FBEA7-8B93-2797-9DE5-88EBDE4EFA4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181AE0-03F4-F621-D748-0E02EE1D9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024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195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A21DF-0497-84CA-7B71-F8DCCAB6066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8680D-53E4-2ED5-E587-27E737DD74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0114D3-9FDA-8A2D-C38C-96A0F0C01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715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5E1334E-27DD-2790-DD80-9381F9A8A1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356959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0DC5D29-8967-A3DA-AC9D-DD46AA10AA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BB4E67-6010-D6C5-3C74-C87172FA7B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17103-9F89-0FDF-E8A7-2B01562F82A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983902-74ED-87F7-369B-B57637D47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769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13884"/>
            <a:ext cx="61436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Course Icons </a:t>
            </a: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Key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9026918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>
                          <a:solidFill>
                            <a:schemeClr val="tx1"/>
                          </a:solidFill>
                        </a:rPr>
                        <a:t>Icon</a:t>
                      </a:r>
                      <a:endParaRPr b="1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>
                          <a:solidFill>
                            <a:schemeClr val="tx1"/>
                          </a:solidFill>
                        </a:rPr>
                        <a:t>Use</a:t>
                      </a:r>
                      <a:endParaRPr b="1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Objectives </a:t>
                      </a:r>
                      <a:r>
                        <a:rPr lang="en-US" sz="2000" b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</a:t>
                      </a:r>
                      <a:r>
                        <a:rPr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the lesson</a:t>
                      </a:r>
                      <a:endParaRPr sz="200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Discovery Dialogue </a:t>
                      </a:r>
                      <a:r>
                        <a:rPr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invites sharing of ideas and experiences</a:t>
                      </a:r>
                      <a:endParaRPr sz="200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Activity </a:t>
                      </a:r>
                      <a:r>
                        <a:rPr lang="en-US" sz="2000" b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completed by </a:t>
                      </a:r>
                      <a:r>
                        <a:rPr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individual or group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Highlight </a:t>
                      </a:r>
                      <a:r>
                        <a:rPr lang="en-US" sz="2000" b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 </a:t>
                      </a:r>
                      <a:r>
                        <a:rPr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multisectoral or One Health approach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641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Learning Objectives</a:t>
            </a:r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956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10963-AC01-4579-B570-C8CE6E846F94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FD2873-8152-A97C-05E1-5BAA30214544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6F905B-FA46-9E15-5E84-F20DBC57262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489529-E55F-B5D2-2D02-64FE512A5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184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B8B486-EFC4-8DEE-CC1F-A4E4AD1EC6A7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ED80FB-2A60-D1A9-DC89-EA4B76A07465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16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  <p:sldLayoutId id="2147483731" r:id="rId19"/>
    <p:sldLayoutId id="2147483732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entersfordiseasecontrol.sharefile.com/public/share/web-s2e9a5b207e454259a74946b0d15781e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87B7C0-237A-FA6D-CE7C-7F82F394818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6521E4-039B-C7EA-9685-2AC75CD41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076" y="457200"/>
            <a:ext cx="11099005" cy="800100"/>
          </a:xfrm>
        </p:spPr>
        <p:txBody>
          <a:bodyPr lIns="91440" tIns="45720" rIns="91440" bIns="45720" anchor="t"/>
          <a:lstStyle/>
          <a:p>
            <a:r>
              <a:rPr lang="fr-FR"/>
              <a:t>FETP-Première ligne – Remise des diplômes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F82B0D-16DB-B637-905F-FEE8F32FF13E}"/>
              </a:ext>
            </a:extLst>
          </p:cNvPr>
          <p:cNvSpPr txBox="1"/>
          <p:nvPr/>
        </p:nvSpPr>
        <p:spPr>
          <a:xfrm>
            <a:off x="838200" y="2752070"/>
            <a:ext cx="10372725" cy="20928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sz="2800" dirty="0"/>
              <a:t>Cliquer ici pour télécharger un message du CDC : </a:t>
            </a:r>
            <a:br>
              <a:rPr lang="fr-FR" sz="2800" dirty="0"/>
            </a:br>
            <a:endParaRPr lang="en-US" sz="2800" dirty="0"/>
          </a:p>
          <a:p>
            <a:pPr algn="ctr"/>
            <a:r>
              <a:rPr lang="fr-FR" sz="2800" dirty="0">
                <a:hlinkClick r:id="rId3"/>
              </a:rPr>
              <a:t>FETP-Première ligne - Vidéo de remise des diplômes du CDC</a:t>
            </a:r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716576"/>
      </p:ext>
    </p:extLst>
  </p:cSld>
  <p:clrMapOvr>
    <a:masterClrMapping/>
  </p:clrMapOvr>
</p:sld>
</file>

<file path=ppt/theme/theme1.xml><?xml version="1.0" encoding="utf-8"?>
<a:theme xmlns:a="http://schemas.openxmlformats.org/drawingml/2006/main" name="4.A.01.01_FETPF_3.0_Theme_2024_08_2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.A.01.01_FETPF_3.0_Theme_2024_08_21" id="{9AAF9EEA-328A-4025-8A6D-CDC453A41BF3}" vid="{150D9545-3079-47DC-B588-E5C90DA3BE9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bb9bf150f5f4c3e4586b1db79c7db240">
  <xsd:schema xmlns:xsd="http://www.w3.org/2001/XMLSchema" xmlns:xs="http://www.w3.org/2001/XMLSchema" xmlns:p="http://schemas.microsoft.com/office/2006/metadata/properties" xmlns:ns2="52ff0146-47b4-4d51-8c1c-03266fcd63a2" xmlns:ns3="cd03f174-a395-49eb-8ee9-8d943e22f40d" targetNamespace="http://schemas.microsoft.com/office/2006/metadata/properties" ma:root="true" ma:fieldsID="0b79479a1b04779b18bbda5c464a46e3" ns2:_="" ns3:_=""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For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ForReference" ma:index="24" nillable="true" ma:displayName="For Reference" ma:default="0" ma:description="Yes/No if this file is important to understand the context and history of ZFETP." ma:format="Dropdown" ma:internalName="ForReference">
      <xsd:simpleType>
        <xsd:restriction base="dms:Boolean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37e551-fb76-4f25-8c56-d73644bbf5a5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ff0146-47b4-4d51-8c1c-03266fcd63a2">
      <Terms xmlns="http://schemas.microsoft.com/office/infopath/2007/PartnerControls"/>
    </lcf76f155ced4ddcb4097134ff3c332f>
    <TaxCatchAll xmlns="cd03f174-a395-49eb-8ee9-8d943e22f40d" xsi:nil="true"/>
    <ForReference xmlns="52ff0146-47b4-4d51-8c1c-03266fcd63a2">false</ForReferenc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D7651EB-0861-4BDA-92E4-799EEB9072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ff0146-47b4-4d51-8c1c-03266fcd63a2"/>
    <ds:schemaRef ds:uri="cd03f174-a395-49eb-8ee9-8d943e22f4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DCB15D6-68A9-4FF8-8FE9-301974397FA2}">
  <ds:schemaRefs>
    <ds:schemaRef ds:uri="52ff0146-47b4-4d51-8c1c-03266fcd63a2"/>
    <ds:schemaRef ds:uri="cd03f174-a395-49eb-8ee9-8d943e22f40d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C518E99-FDFF-4B8D-8D47-A9C2CB8CFD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4.A.01.01_FETPF3.0_PPT_Theme_2024_08_21</Template>
  <TotalTime>29</TotalTime>
  <Words>28</Words>
  <Application>Microsoft Office PowerPoint</Application>
  <PresentationFormat>Widescreen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Franklin Gothic Medium</vt:lpstr>
      <vt:lpstr>Wingdings</vt:lpstr>
      <vt:lpstr>4.A.01.01_FETPF_3.0_Theme_2024_08_21</vt:lpstr>
      <vt:lpstr>FETP-Première ligne – Remise des diplômes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Albanna, Sara (CDC/GHC/DGHP)</dc:creator>
  <cp:lastModifiedBy>Baskerville, Kristin (CDC/GHC/DGHP)</cp:lastModifiedBy>
  <cp:revision>1</cp:revision>
  <dcterms:created xsi:type="dcterms:W3CDTF">2024-02-26T18:07:27Z</dcterms:created>
  <dcterms:modified xsi:type="dcterms:W3CDTF">2025-11-24T23:36:05Z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b94a7b8-f06c-4dfe-bdcc-9b548fd58c31_Enabled">
    <vt:lpwstr>true</vt:lpwstr>
  </property>
  <property fmtid="{D5CDD505-2E9C-101B-9397-08002B2CF9AE}" pid="3" name="MSIP_Label_7b94a7b8-f06c-4dfe-bdcc-9b548fd58c31_SetDate">
    <vt:lpwstr>2024-02-28T20:39:12Z</vt:lpwstr>
  </property>
  <property fmtid="{D5CDD505-2E9C-101B-9397-08002B2CF9AE}" pid="4" name="MSIP_Label_7b94a7b8-f06c-4dfe-bdcc-9b548fd58c31_Method">
    <vt:lpwstr>Privileged</vt:lpwstr>
  </property>
  <property fmtid="{D5CDD505-2E9C-101B-9397-08002B2CF9AE}" pid="5" name="MSIP_Label_7b94a7b8-f06c-4dfe-bdcc-9b548fd58c31_Name">
    <vt:lpwstr>7b94a7b8-f06c-4dfe-bdcc-9b548fd58c31</vt:lpwstr>
  </property>
  <property fmtid="{D5CDD505-2E9C-101B-9397-08002B2CF9AE}" pid="6" name="MSIP_Label_7b94a7b8-f06c-4dfe-bdcc-9b548fd58c31_SiteId">
    <vt:lpwstr>9ce70869-60db-44fd-abe8-d2767077fc8f</vt:lpwstr>
  </property>
  <property fmtid="{D5CDD505-2E9C-101B-9397-08002B2CF9AE}" pid="7" name="MSIP_Label_7b94a7b8-f06c-4dfe-bdcc-9b548fd58c31_ActionId">
    <vt:lpwstr>4f46b7a0-2fe0-4dd0-950a-c887dd4f2367</vt:lpwstr>
  </property>
  <property fmtid="{D5CDD505-2E9C-101B-9397-08002B2CF9AE}" pid="8" name="MSIP_Label_7b94a7b8-f06c-4dfe-bdcc-9b548fd58c31_ContentBits">
    <vt:lpwstr>0</vt:lpwstr>
  </property>
  <property fmtid="{D5CDD505-2E9C-101B-9397-08002B2CF9AE}" pid="9" name="ContentTypeId">
    <vt:lpwstr>0x010100BB263BB87ED693489DF545C68D111AB5</vt:lpwstr>
  </property>
  <property fmtid="{D5CDD505-2E9C-101B-9397-08002B2CF9AE}" pid="10" name="MediaServiceImageTags">
    <vt:lpwstr/>
  </property>
</Properties>
</file>